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347" r:id="rId1"/>
  </p:sldMasterIdLst>
  <p:notesMasterIdLst>
    <p:notesMasterId r:id="rId3"/>
  </p:notesMasterIdLst>
  <p:handoutMasterIdLst>
    <p:handoutMasterId r:id="rId4"/>
  </p:handoutMasterIdLst>
  <p:sldIdLst>
    <p:sldId id="4303" r:id="rId2"/>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704" userDrawn="1">
          <p15:clr>
            <a:srgbClr val="A4A3A4"/>
          </p15:clr>
        </p15:guide>
        <p15:guide id="2" pos="278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7F3F4"/>
    <a:srgbClr val="F3F9FA"/>
    <a:srgbClr val="99FF99"/>
    <a:srgbClr val="FFFFCC"/>
    <a:srgbClr val="66FFCC"/>
    <a:srgbClr val="FFCC99"/>
    <a:srgbClr val="EBB7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34" autoAdjust="0"/>
    <p:restoredTop sz="94773" autoAdjust="0"/>
  </p:normalViewPr>
  <p:slideViewPr>
    <p:cSldViewPr>
      <p:cViewPr varScale="1">
        <p:scale>
          <a:sx n="97" d="100"/>
          <a:sy n="97" d="100"/>
        </p:scale>
        <p:origin x="102" y="264"/>
      </p:cViewPr>
      <p:guideLst>
        <p:guide orient="horz" pos="2704"/>
        <p:guide pos="278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6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handoutMaster" Target="handoutMasters/handoutMaster1.xml"/><Relationship Id="rId9"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263" cy="496888"/>
          </a:xfrm>
          <a:prstGeom prst="rect">
            <a:avLst/>
          </a:prstGeom>
        </p:spPr>
        <p:txBody>
          <a:bodyPr vert="horz" lIns="92215" tIns="46108" rIns="92215" bIns="46108"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a:xfrm>
            <a:off x="3855349" y="0"/>
            <a:ext cx="2950263" cy="496888"/>
          </a:xfrm>
          <a:prstGeom prst="rect">
            <a:avLst/>
          </a:prstGeom>
        </p:spPr>
        <p:txBody>
          <a:bodyPr vert="horz" lIns="92215" tIns="46108" rIns="92215" bIns="46108" rtlCol="0"/>
          <a:lstStyle>
            <a:lvl1pPr algn="r">
              <a:defRPr sz="1200">
                <a:latin typeface="Arial" charset="0"/>
                <a:ea typeface="ＭＳ Ｐゴシック" pitchFamily="50" charset="-128"/>
              </a:defRPr>
            </a:lvl1pPr>
          </a:lstStyle>
          <a:p>
            <a:pPr>
              <a:defRPr/>
            </a:pPr>
            <a:fld id="{76788C41-504B-4A57-BBCB-E225F56C2435}" type="datetimeFigureOut">
              <a:rPr lang="ja-JP" altLang="en-US"/>
              <a:pPr>
                <a:defRPr/>
              </a:pPr>
              <a:t>2024/3/6</a:t>
            </a:fld>
            <a:endParaRPr lang="ja-JP" altLang="en-US"/>
          </a:p>
        </p:txBody>
      </p:sp>
      <p:sp>
        <p:nvSpPr>
          <p:cNvPr id="4" name="フッター プレースホルダ 3"/>
          <p:cNvSpPr>
            <a:spLocks noGrp="1"/>
          </p:cNvSpPr>
          <p:nvPr>
            <p:ph type="ftr" sz="quarter" idx="2"/>
          </p:nvPr>
        </p:nvSpPr>
        <p:spPr>
          <a:xfrm>
            <a:off x="0" y="9440864"/>
            <a:ext cx="2950263" cy="496887"/>
          </a:xfrm>
          <a:prstGeom prst="rect">
            <a:avLst/>
          </a:prstGeom>
        </p:spPr>
        <p:txBody>
          <a:bodyPr vert="horz" lIns="92215" tIns="46108" rIns="92215" bIns="46108" rtlCol="0" anchor="b"/>
          <a:lstStyle>
            <a:lvl1pPr algn="l">
              <a:defRPr sz="1200">
                <a:latin typeface="Arial"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55349" y="9440864"/>
            <a:ext cx="2950263" cy="496887"/>
          </a:xfrm>
          <a:prstGeom prst="rect">
            <a:avLst/>
          </a:prstGeom>
        </p:spPr>
        <p:txBody>
          <a:bodyPr vert="horz" lIns="92215" tIns="46108" rIns="92215" bIns="46108" rtlCol="0" anchor="b"/>
          <a:lstStyle>
            <a:lvl1pPr algn="r">
              <a:defRPr sz="1200">
                <a:latin typeface="Arial" charset="0"/>
                <a:ea typeface="ＭＳ Ｐゴシック" pitchFamily="50" charset="-128"/>
              </a:defRPr>
            </a:lvl1pPr>
          </a:lstStyle>
          <a:p>
            <a:pPr>
              <a:defRPr/>
            </a:pPr>
            <a:fld id="{008AE00B-F467-4F9B-BB3D-4B6B5ECD1EC5}" type="slidenum">
              <a:rPr lang="ja-JP" altLang="en-US"/>
              <a:pPr>
                <a:defRPr/>
              </a:pPr>
              <a:t>‹#›</a:t>
            </a:fld>
            <a:endParaRPr lang="ja-JP" altLang="en-US"/>
          </a:p>
        </p:txBody>
      </p:sp>
    </p:spTree>
    <p:extLst>
      <p:ext uri="{BB962C8B-B14F-4D97-AF65-F5344CB8AC3E}">
        <p14:creationId xmlns:p14="http://schemas.microsoft.com/office/powerpoint/2010/main" val="393803735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263" cy="496888"/>
          </a:xfrm>
          <a:prstGeom prst="rect">
            <a:avLst/>
          </a:prstGeom>
        </p:spPr>
        <p:txBody>
          <a:bodyPr vert="horz" lIns="92215" tIns="46108" rIns="92215" bIns="46108"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55349" y="0"/>
            <a:ext cx="2950263" cy="496888"/>
          </a:xfrm>
          <a:prstGeom prst="rect">
            <a:avLst/>
          </a:prstGeom>
        </p:spPr>
        <p:txBody>
          <a:bodyPr vert="horz" lIns="92215" tIns="46108" rIns="92215" bIns="46108" rtlCol="0"/>
          <a:lstStyle>
            <a:lvl1pPr algn="r">
              <a:defRPr sz="1200">
                <a:latin typeface="Arial" charset="0"/>
                <a:ea typeface="ＭＳ Ｐゴシック" pitchFamily="50" charset="-128"/>
              </a:defRPr>
            </a:lvl1pPr>
          </a:lstStyle>
          <a:p>
            <a:pPr>
              <a:defRPr/>
            </a:pPr>
            <a:fld id="{ECD86364-DE41-46AD-BD65-925F96289854}" type="datetimeFigureOut">
              <a:rPr lang="ja-JP" altLang="en-US"/>
              <a:pPr>
                <a:defRPr/>
              </a:pPr>
              <a:t>2024/3/6</a:t>
            </a:fld>
            <a:endParaRPr lang="ja-JP" altLang="en-US"/>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15" tIns="46108" rIns="92215" bIns="46108" rtlCol="0" anchor="ctr"/>
          <a:lstStyle/>
          <a:p>
            <a:pPr lvl="0"/>
            <a:endParaRPr lang="ja-JP" altLang="en-US" noProof="0"/>
          </a:p>
        </p:txBody>
      </p:sp>
      <p:sp>
        <p:nvSpPr>
          <p:cNvPr id="5" name="ノート プレースホルダ 4"/>
          <p:cNvSpPr>
            <a:spLocks noGrp="1"/>
          </p:cNvSpPr>
          <p:nvPr>
            <p:ph type="body" sz="quarter" idx="3"/>
          </p:nvPr>
        </p:nvSpPr>
        <p:spPr>
          <a:xfrm>
            <a:off x="679609" y="4721226"/>
            <a:ext cx="5447983" cy="4473575"/>
          </a:xfrm>
          <a:prstGeom prst="rect">
            <a:avLst/>
          </a:prstGeom>
        </p:spPr>
        <p:txBody>
          <a:bodyPr vert="horz" lIns="92215" tIns="46108" rIns="92215" bIns="46108"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40864"/>
            <a:ext cx="2950263" cy="496887"/>
          </a:xfrm>
          <a:prstGeom prst="rect">
            <a:avLst/>
          </a:prstGeom>
        </p:spPr>
        <p:txBody>
          <a:bodyPr vert="horz" lIns="92215" tIns="46108" rIns="92215" bIns="46108" rtlCol="0" anchor="b"/>
          <a:lstStyle>
            <a:lvl1pPr algn="l">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5349" y="9440864"/>
            <a:ext cx="2950263" cy="496887"/>
          </a:xfrm>
          <a:prstGeom prst="rect">
            <a:avLst/>
          </a:prstGeom>
        </p:spPr>
        <p:txBody>
          <a:bodyPr vert="horz" lIns="92215" tIns="46108" rIns="92215" bIns="46108" rtlCol="0" anchor="b"/>
          <a:lstStyle>
            <a:lvl1pPr algn="r">
              <a:defRPr sz="1200">
                <a:latin typeface="Arial" charset="0"/>
                <a:ea typeface="ＭＳ Ｐゴシック" pitchFamily="50" charset="-128"/>
              </a:defRPr>
            </a:lvl1pPr>
          </a:lstStyle>
          <a:p>
            <a:pPr>
              <a:defRPr/>
            </a:pPr>
            <a:fld id="{FF53B011-7E4A-4705-BCCF-E9B1F644F348}" type="slidenum">
              <a:rPr lang="ja-JP" altLang="en-US"/>
              <a:pPr>
                <a:defRPr/>
              </a:pPr>
              <a:t>‹#›</a:t>
            </a:fld>
            <a:endParaRPr lang="ja-JP" altLang="en-US"/>
          </a:p>
        </p:txBody>
      </p:sp>
    </p:spTree>
    <p:extLst>
      <p:ext uri="{BB962C8B-B14F-4D97-AF65-F5344CB8AC3E}">
        <p14:creationId xmlns:p14="http://schemas.microsoft.com/office/powerpoint/2010/main" val="57273341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78A6B78-783C-1DE8-5C5E-33D8D438B24D}"/>
            </a:ext>
          </a:extLst>
        </p:cNvPr>
        <p:cNvGrpSpPr/>
        <p:nvPr/>
      </p:nvGrpSpPr>
      <p:grpSpPr>
        <a:xfrm>
          <a:off x="0" y="0"/>
          <a:ext cx="0" cy="0"/>
          <a:chOff x="0" y="0"/>
          <a:chExt cx="0" cy="0"/>
        </a:xfrm>
      </p:grpSpPr>
      <p:sp>
        <p:nvSpPr>
          <p:cNvPr id="49154" name="Rectangle 7">
            <a:extLst>
              <a:ext uri="{FF2B5EF4-FFF2-40B4-BE49-F238E27FC236}">
                <a16:creationId xmlns:a16="http://schemas.microsoft.com/office/drawing/2014/main" xmlns="" id="{636F7542-A3FB-EDF5-8574-DCDA1007DFE5}"/>
              </a:ext>
            </a:extLst>
          </p:cNvPr>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20069" rtl="0" eaLnBrk="1" fontAlgn="base" latinLnBrk="0" hangingPunct="1">
              <a:lnSpc>
                <a:spcPct val="100000"/>
              </a:lnSpc>
              <a:spcBef>
                <a:spcPct val="0"/>
              </a:spcBef>
              <a:spcAft>
                <a:spcPct val="0"/>
              </a:spcAft>
              <a:buClrTx/>
              <a:buSzTx/>
              <a:buFontTx/>
              <a:buNone/>
              <a:tabLst/>
              <a:defRPr/>
            </a:pPr>
            <a:fld id="{A23CDE01-9FEB-4655-80D5-3EAD1A450202}" type="slidenum">
              <a:rPr kumimoji="1" lang="en-US" altLang="ja-JP" sz="1200" b="0" i="0" u="none" strike="noStrike" kern="1200" cap="none" spc="0" normalizeH="0" baseline="0" noProof="0">
                <a:ln>
                  <a:noFill/>
                </a:ln>
                <a:solidFill>
                  <a:prstClr val="black"/>
                </a:solidFill>
                <a:effectLst/>
                <a:uLnTx/>
                <a:uFillTx/>
                <a:latin typeface="Arial" charset="0"/>
                <a:ea typeface="ＭＳ Ｐゴシック" pitchFamily="50" charset="-128"/>
                <a:cs typeface="+mn-cs"/>
              </a:rPr>
              <a:pPr marL="0" marR="0" lvl="0" indent="0" algn="r" defTabSz="920069"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49155" name="Rectangle 2">
            <a:extLst>
              <a:ext uri="{FF2B5EF4-FFF2-40B4-BE49-F238E27FC236}">
                <a16:creationId xmlns:a16="http://schemas.microsoft.com/office/drawing/2014/main" xmlns="" id="{7E71FA59-7603-6B5F-8100-CD76324F5D14}"/>
              </a:ext>
            </a:extLst>
          </p:cNvPr>
          <p:cNvSpPr>
            <a:spLocks noGrp="1" noRot="1" noChangeAspect="1" noChangeArrowheads="1" noTextEdit="1"/>
          </p:cNvSpPr>
          <p:nvPr>
            <p:ph type="sldImg"/>
          </p:nvPr>
        </p:nvSpPr>
        <p:spPr bwMode="auto">
          <a:xfrm>
            <a:off x="935038" y="757238"/>
            <a:ext cx="5048250" cy="3786187"/>
          </a:xfrm>
          <a:noFill/>
          <a:ln>
            <a:solidFill>
              <a:srgbClr val="000000"/>
            </a:solidFill>
            <a:miter lim="800000"/>
            <a:headEnd/>
            <a:tailEnd/>
          </a:ln>
        </p:spPr>
      </p:sp>
      <p:sp>
        <p:nvSpPr>
          <p:cNvPr id="49156" name="Rectangle 3">
            <a:extLst>
              <a:ext uri="{FF2B5EF4-FFF2-40B4-BE49-F238E27FC236}">
                <a16:creationId xmlns:a16="http://schemas.microsoft.com/office/drawing/2014/main" xmlns="" id="{A31169C2-2B17-D81B-58A5-5D70A64BC189}"/>
              </a:ext>
            </a:extLst>
          </p:cNvPr>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ja-JP" altLang="ja-JP" dirty="0">
              <a:latin typeface="Arial" charset="0"/>
            </a:endParaRPr>
          </a:p>
        </p:txBody>
      </p:sp>
    </p:spTree>
    <p:extLst>
      <p:ext uri="{BB962C8B-B14F-4D97-AF65-F5344CB8AC3E}">
        <p14:creationId xmlns:p14="http://schemas.microsoft.com/office/powerpoint/2010/main" val="2894004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9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0584F038-D863-4847-B32B-9260EF6CAA15}" type="datetime1">
              <a:rPr lang="ja-JP" altLang="en-US" smtClean="0"/>
              <a:t>2024/3/6</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1386492-1C5E-4BA7-BA2F-172F29759C6B}" type="slidenum">
              <a:rPr lang="en-US" altLang="ja-JP"/>
              <a:pPr>
                <a:defRPr/>
              </a:pPr>
              <a:t>‹#›</a:t>
            </a:fld>
            <a:endParaRPr lang="en-US" altLang="ja-JP"/>
          </a:p>
        </p:txBody>
      </p:sp>
    </p:spTree>
    <p:extLst>
      <p:ext uri="{BB962C8B-B14F-4D97-AF65-F5344CB8AC3E}">
        <p14:creationId xmlns:p14="http://schemas.microsoft.com/office/powerpoint/2010/main" val="2182961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8EB5D0EF-8EDB-464E-91C3-864A1F449535}" type="datetime1">
              <a:rPr lang="ja-JP" altLang="en-US" smtClean="0"/>
              <a:t>2024/3/6</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7E62416-F1D3-4FDB-9AF6-C2F5B500B76F}" type="slidenum">
              <a:rPr lang="en-US" altLang="ja-JP"/>
              <a:pPr>
                <a:defRPr/>
              </a:pPr>
              <a:t>‹#›</a:t>
            </a:fld>
            <a:endParaRPr lang="en-US" altLang="ja-JP"/>
          </a:p>
        </p:txBody>
      </p:sp>
    </p:spTree>
    <p:extLst>
      <p:ext uri="{BB962C8B-B14F-4D97-AF65-F5344CB8AC3E}">
        <p14:creationId xmlns:p14="http://schemas.microsoft.com/office/powerpoint/2010/main" val="226035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9"/>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FD3DEFD3-2157-4849-85A4-FD2543BEF60E}" type="datetime1">
              <a:rPr lang="ja-JP" altLang="en-US" smtClean="0"/>
              <a:t>2024/3/6</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E19EA94-E9B2-4061-9825-E39946E411B4}" type="slidenum">
              <a:rPr lang="en-US" altLang="ja-JP"/>
              <a:pPr>
                <a:defRPr/>
              </a:pPr>
              <a:t>‹#›</a:t>
            </a:fld>
            <a:endParaRPr lang="en-US" altLang="ja-JP"/>
          </a:p>
        </p:txBody>
      </p:sp>
    </p:spTree>
    <p:extLst>
      <p:ext uri="{BB962C8B-B14F-4D97-AF65-F5344CB8AC3E}">
        <p14:creationId xmlns:p14="http://schemas.microsoft.com/office/powerpoint/2010/main" val="1149143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6FEA0354-9A0C-4D0E-AE12-2216ED80F57C}" type="datetime1">
              <a:rPr lang="ja-JP" altLang="en-US" smtClean="0"/>
              <a:t>2024/3/6</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DD59245-61CC-4024-BC86-8E4943ADBE5D}" type="slidenum">
              <a:rPr lang="en-US" altLang="ja-JP"/>
              <a:pPr>
                <a:defRPr/>
              </a:pPr>
              <a:t>‹#›</a:t>
            </a:fld>
            <a:endParaRPr lang="en-US" altLang="ja-JP"/>
          </a:p>
        </p:txBody>
      </p:sp>
    </p:spTree>
    <p:extLst>
      <p:ext uri="{BB962C8B-B14F-4D97-AF65-F5344CB8AC3E}">
        <p14:creationId xmlns:p14="http://schemas.microsoft.com/office/powerpoint/2010/main" val="2358231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7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AA01F873-D674-4812-83BB-9E99B99AB694}" type="datetime1">
              <a:rPr lang="ja-JP" altLang="en-US" smtClean="0"/>
              <a:t>2024/3/6</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EE3DC60-2783-4037-9AE0-97CA2D97D548}" type="slidenum">
              <a:rPr lang="en-US" altLang="ja-JP"/>
              <a:pPr>
                <a:defRPr/>
              </a:pPr>
              <a:t>‹#›</a:t>
            </a:fld>
            <a:endParaRPr lang="en-US" altLang="ja-JP"/>
          </a:p>
        </p:txBody>
      </p:sp>
    </p:spTree>
    <p:extLst>
      <p:ext uri="{BB962C8B-B14F-4D97-AF65-F5344CB8AC3E}">
        <p14:creationId xmlns:p14="http://schemas.microsoft.com/office/powerpoint/2010/main" val="3790145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239EA172-C761-4800-9F8A-CFEC490410BF}" type="datetime1">
              <a:rPr lang="ja-JP" altLang="en-US" smtClean="0"/>
              <a:t>2024/3/6</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39D1CFE-BDFB-4197-A931-745A5E275B8F}" type="slidenum">
              <a:rPr lang="en-US" altLang="ja-JP"/>
              <a:pPr>
                <a:defRPr/>
              </a:pPr>
              <a:t>‹#›</a:t>
            </a:fld>
            <a:endParaRPr lang="en-US" altLang="ja-JP"/>
          </a:p>
        </p:txBody>
      </p:sp>
    </p:spTree>
    <p:extLst>
      <p:ext uri="{BB962C8B-B14F-4D97-AF65-F5344CB8AC3E}">
        <p14:creationId xmlns:p14="http://schemas.microsoft.com/office/powerpoint/2010/main" val="2529590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E78FF9AB-BEDB-48B0-BCDB-DF39836F5DCB}" type="datetime1">
              <a:rPr lang="ja-JP" altLang="en-US" smtClean="0"/>
              <a:t>2024/3/6</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33303E44-B6A1-44CA-9FB9-93E53D886562}" type="slidenum">
              <a:rPr lang="en-US" altLang="ja-JP"/>
              <a:pPr>
                <a:defRPr/>
              </a:pPr>
              <a:t>‹#›</a:t>
            </a:fld>
            <a:endParaRPr lang="en-US" altLang="ja-JP"/>
          </a:p>
        </p:txBody>
      </p:sp>
    </p:spTree>
    <p:extLst>
      <p:ext uri="{BB962C8B-B14F-4D97-AF65-F5344CB8AC3E}">
        <p14:creationId xmlns:p14="http://schemas.microsoft.com/office/powerpoint/2010/main" val="3914043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E4331CE9-A2B5-4EC8-93CC-53130E4357DA}" type="datetime1">
              <a:rPr lang="ja-JP" altLang="en-US" smtClean="0"/>
              <a:t>2024/3/6</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2FD3410-4807-4184-9ACB-F3BE5186A0F8}" type="slidenum">
              <a:rPr lang="en-US" altLang="ja-JP"/>
              <a:pPr>
                <a:defRPr/>
              </a:pPr>
              <a:t>‹#›</a:t>
            </a:fld>
            <a:endParaRPr lang="en-US" altLang="ja-JP"/>
          </a:p>
        </p:txBody>
      </p:sp>
    </p:spTree>
    <p:extLst>
      <p:ext uri="{BB962C8B-B14F-4D97-AF65-F5344CB8AC3E}">
        <p14:creationId xmlns:p14="http://schemas.microsoft.com/office/powerpoint/2010/main" val="37913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18F1C7B-2804-4F78-A198-449ED7AC9D90}" type="datetime1">
              <a:rPr lang="ja-JP" altLang="en-US" smtClean="0"/>
              <a:t>2024/3/6</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3DC870B-8049-43F6-8FC8-BAFCAC295687}" type="slidenum">
              <a:rPr lang="en-US" altLang="ja-JP"/>
              <a:pPr>
                <a:defRPr/>
              </a:pPr>
              <a:t>‹#›</a:t>
            </a:fld>
            <a:endParaRPr lang="en-US" altLang="ja-JP"/>
          </a:p>
        </p:txBody>
      </p:sp>
    </p:spTree>
    <p:extLst>
      <p:ext uri="{BB962C8B-B14F-4D97-AF65-F5344CB8AC3E}">
        <p14:creationId xmlns:p14="http://schemas.microsoft.com/office/powerpoint/2010/main" val="331033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9E4424BA-5170-4000-9FC3-4A373B68002D}" type="datetime1">
              <a:rPr lang="ja-JP" altLang="en-US" smtClean="0"/>
              <a:t>2024/3/6</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2FFBD2A-4A51-4389-BDA9-06BDB169C771}" type="slidenum">
              <a:rPr lang="en-US" altLang="ja-JP"/>
              <a:pPr>
                <a:defRPr/>
              </a:pPr>
              <a:t>‹#›</a:t>
            </a:fld>
            <a:endParaRPr lang="en-US" altLang="ja-JP"/>
          </a:p>
        </p:txBody>
      </p:sp>
    </p:spTree>
    <p:extLst>
      <p:ext uri="{BB962C8B-B14F-4D97-AF65-F5344CB8AC3E}">
        <p14:creationId xmlns:p14="http://schemas.microsoft.com/office/powerpoint/2010/main" val="145189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B8B5E6B7-F855-4CE1-811D-778D0875CFD1}" type="datetime1">
              <a:rPr lang="ja-JP" altLang="en-US" smtClean="0"/>
              <a:t>2024/3/6</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FC05EA7-5809-453E-A43E-9D19AD5564AB}" type="slidenum">
              <a:rPr lang="en-US" altLang="ja-JP"/>
              <a:pPr>
                <a:defRPr/>
              </a:pPr>
              <a:t>‹#›</a:t>
            </a:fld>
            <a:endParaRPr lang="en-US" altLang="ja-JP"/>
          </a:p>
        </p:txBody>
      </p:sp>
    </p:spTree>
    <p:extLst>
      <p:ext uri="{BB962C8B-B14F-4D97-AF65-F5344CB8AC3E}">
        <p14:creationId xmlns:p14="http://schemas.microsoft.com/office/powerpoint/2010/main" val="3385827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9219" name="Rectangle 3"/>
          <p:cNvSpPr>
            <a:spLocks noGrp="1" noChangeArrowheads="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50" charset="-128"/>
              </a:defRPr>
            </a:lvl1pPr>
          </a:lstStyle>
          <a:p>
            <a:pPr>
              <a:defRPr/>
            </a:pPr>
            <a:fld id="{B097447A-93E6-4CE9-993D-71F271E81474}" type="datetime1">
              <a:rPr lang="ja-JP" altLang="en-US" smtClean="0"/>
              <a:t>2024/3/6</a:t>
            </a:fld>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1F07A174-C31B-4B13-8F6C-B3A1101A8E54}" type="slidenum">
              <a:rPr lang="en-US" altLang="ja-JP"/>
              <a:pPr>
                <a:defRPr/>
              </a:pPr>
              <a:t>‹#›</a:t>
            </a:fld>
            <a:endParaRPr lang="en-US" altLang="ja-JP"/>
          </a:p>
        </p:txBody>
      </p:sp>
    </p:spTree>
    <p:extLst>
      <p:ext uri="{BB962C8B-B14F-4D97-AF65-F5344CB8AC3E}">
        <p14:creationId xmlns:p14="http://schemas.microsoft.com/office/powerpoint/2010/main" val="2319068705"/>
      </p:ext>
    </p:extLst>
  </p:cSld>
  <p:clrMap bg1="lt1" tx1="dk1" bg2="lt2" tx2="dk2" accent1="accent1" accent2="accent2" accent3="accent3" accent4="accent4" accent5="accent5" accent6="accent6" hlink="hlink" folHlink="folHlink"/>
  <p:sldLayoutIdLst>
    <p:sldLayoutId id="2147485348" r:id="rId1"/>
    <p:sldLayoutId id="2147485349" r:id="rId2"/>
    <p:sldLayoutId id="2147485350" r:id="rId3"/>
    <p:sldLayoutId id="2147485351" r:id="rId4"/>
    <p:sldLayoutId id="2147485352" r:id="rId5"/>
    <p:sldLayoutId id="2147485353" r:id="rId6"/>
    <p:sldLayoutId id="2147485354" r:id="rId7"/>
    <p:sldLayoutId id="2147485355" r:id="rId8"/>
    <p:sldLayoutId id="2147485356" r:id="rId9"/>
    <p:sldLayoutId id="2147485357" r:id="rId10"/>
    <p:sldLayoutId id="2147485358"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7A7A763-2448-868F-AA53-0A64D6C445B0}"/>
            </a:ext>
          </a:extLst>
        </p:cNvPr>
        <p:cNvGrpSpPr/>
        <p:nvPr/>
      </p:nvGrpSpPr>
      <p:grpSpPr>
        <a:xfrm>
          <a:off x="0" y="0"/>
          <a:ext cx="0" cy="0"/>
          <a:chOff x="0" y="0"/>
          <a:chExt cx="0" cy="0"/>
        </a:xfrm>
      </p:grpSpPr>
      <p:sp>
        <p:nvSpPr>
          <p:cNvPr id="7" name="Rectangle 2">
            <a:extLst>
              <a:ext uri="{FF2B5EF4-FFF2-40B4-BE49-F238E27FC236}">
                <a16:creationId xmlns:a16="http://schemas.microsoft.com/office/drawing/2014/main" xmlns="" id="{44197396-33F8-B57D-287E-A22A079F4048}"/>
              </a:ext>
            </a:extLst>
          </p:cNvPr>
          <p:cNvSpPr>
            <a:spLocks noChangeArrowheads="1"/>
          </p:cNvSpPr>
          <p:nvPr/>
        </p:nvSpPr>
        <p:spPr bwMode="auto">
          <a:xfrm>
            <a:off x="143508" y="675576"/>
            <a:ext cx="8856984" cy="1008112"/>
          </a:xfrm>
          <a:prstGeom prst="rect">
            <a:avLst/>
          </a:prstGeom>
          <a:noFill/>
          <a:ln w="9525">
            <a:noFill/>
            <a:miter lim="800000"/>
            <a:headEnd/>
            <a:tailEnd/>
          </a:ln>
        </p:spPr>
        <p:txBody>
          <a:bodyPr lIns="92075" tIns="46038" rIns="92075" bIns="46038" anchor="ctr"/>
          <a:lstStyle/>
          <a:p>
            <a:pPr marL="92075" marR="0" lvl="0" indent="-92075" algn="l" defTabSz="914400" rtl="0" eaLnBrk="1" fontAlgn="base" latinLnBrk="0" hangingPunct="1">
              <a:lnSpc>
                <a:spcPts val="2000"/>
              </a:lnSpc>
              <a:spcBef>
                <a:spcPts val="0"/>
              </a:spcBef>
              <a:spcAft>
                <a:spcPct val="0"/>
              </a:spcAft>
              <a:buClrTx/>
              <a:buSzTx/>
              <a:buFontTx/>
              <a:buNone/>
              <a:tabLst/>
              <a:defRPr/>
            </a:pPr>
            <a:r>
              <a:rPr kumimoji="0" lang="en-US" altLang="ja-JP" sz="16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a:t>
            </a:r>
            <a:r>
              <a:rPr kumimoji="0" lang="ja-JP" altLang="en-US" sz="16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問</a:t>
            </a:r>
            <a:r>
              <a:rPr kumimoji="0" lang="en-US" altLang="ja-JP" sz="16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1】</a:t>
            </a:r>
            <a:r>
              <a:rPr kumimoji="0" lang="ja-JP" altLang="en-US" sz="16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あなたは、①認知機能の低下及び機能低下による生活障害に早めに気づく→②気づいた人が関係機関につなぐ→③関係機関が関係者を</a:t>
            </a:r>
            <a:r>
              <a:rPr kumimoji="0" lang="ja-JP" altLang="en-US" sz="1600" b="1" i="0" u="none" strike="noStrike" kern="1200" cap="none" spc="0" normalizeH="0" baseline="0" noProof="0" dirty="0" smtClean="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集</a:t>
            </a:r>
            <a:r>
              <a:rPr kumimoji="0" lang="ja-JP" altLang="en-US" sz="1600" b="1">
                <a:solidFill>
                  <a:srgbClr val="7030A0"/>
                </a:solidFill>
                <a:latin typeface="Yu Gothic UI" panose="020B0500000000000000" pitchFamily="50" charset="-128"/>
                <a:ea typeface="Yu Gothic UI" panose="020B0500000000000000" pitchFamily="50" charset="-128"/>
                <a:cs typeface="Times New Roman" panose="02020603050405020304" pitchFamily="18" charset="0"/>
              </a:rPr>
              <a:t>め</a:t>
            </a:r>
            <a:r>
              <a:rPr kumimoji="0" lang="ja-JP" altLang="en-US" sz="1600" b="1" i="0" u="none" strike="noStrike" kern="1200" cap="none" spc="0" normalizeH="0" baseline="0" noProof="0" smtClean="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る</a:t>
            </a:r>
            <a:r>
              <a:rPr kumimoji="0" lang="ja-JP" altLang="en-US" sz="16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→④ケア方針を考える→⑤それぞれの役割を実行するような一連の取り組みを進めたいと思っています。そのための要素を以下に例示していますが、このうち、要素</a:t>
            </a:r>
            <a:r>
              <a:rPr kumimoji="0" lang="en-US" altLang="ja-JP" sz="16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a</a:t>
            </a:r>
            <a:r>
              <a:rPr kumimoji="0" lang="ja-JP" altLang="en-US" sz="16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a:t>
            </a:r>
            <a:r>
              <a:rPr kumimoji="0" lang="en-US" altLang="ja-JP" sz="16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c</a:t>
            </a:r>
            <a:r>
              <a:rPr kumimoji="0" lang="ja-JP" altLang="en-US" sz="16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について、グループ内で検討してみて下さい。</a:t>
            </a:r>
            <a:endParaRPr kumimoji="0" lang="en-US" altLang="ja-JP" sz="16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endParaRPr>
          </a:p>
        </p:txBody>
      </p:sp>
      <p:sp>
        <p:nvSpPr>
          <p:cNvPr id="41" name="タイトル 2">
            <a:extLst>
              <a:ext uri="{FF2B5EF4-FFF2-40B4-BE49-F238E27FC236}">
                <a16:creationId xmlns:a16="http://schemas.microsoft.com/office/drawing/2014/main" xmlns="" id="{5D994C89-DA82-6DC6-FAA9-9D7A4BE585D8}"/>
              </a:ext>
            </a:extLst>
          </p:cNvPr>
          <p:cNvSpPr txBox="1">
            <a:spLocks/>
          </p:cNvSpPr>
          <p:nvPr/>
        </p:nvSpPr>
        <p:spPr bwMode="auto">
          <a:xfrm>
            <a:off x="0" y="-27384"/>
            <a:ext cx="9144000" cy="648072"/>
          </a:xfrm>
          <a:prstGeom prst="rect">
            <a:avLst/>
          </a:prstGeom>
          <a:solidFill>
            <a:srgbClr val="7030A0"/>
          </a:solid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2200" b="1" i="0" u="none" strike="noStrike" kern="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j-cs"/>
              </a:rPr>
              <a:t>【</a:t>
            </a:r>
            <a:r>
              <a:rPr kumimoji="1" lang="ja-JP" altLang="en-US" sz="2200" b="1" i="0" u="none" strike="noStrike" kern="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j-cs"/>
              </a:rPr>
              <a:t>演習</a:t>
            </a:r>
            <a:r>
              <a:rPr kumimoji="1" lang="en-US" altLang="ja-JP" sz="2200" b="1" i="0" u="none" strike="noStrike" kern="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j-cs"/>
              </a:rPr>
              <a:t>4】 </a:t>
            </a:r>
            <a:r>
              <a:rPr kumimoji="1" lang="ja-JP" altLang="en-US" sz="2200" b="1" i="0" u="none" strike="noStrike" kern="0" cap="none" spc="0" normalizeH="0" baseline="0" noProof="0" dirty="0">
                <a:ln>
                  <a:noFill/>
                </a:ln>
                <a:solidFill>
                  <a:srgbClr val="FFFF00"/>
                </a:solidFill>
                <a:effectLst/>
                <a:uLnTx/>
                <a:uFillTx/>
                <a:latin typeface="Yu Gothic UI" panose="020B0500000000000000" pitchFamily="50" charset="-128"/>
                <a:ea typeface="Yu Gothic UI" panose="020B0500000000000000" pitchFamily="50" charset="-128"/>
                <a:cs typeface="+mj-cs"/>
              </a:rPr>
              <a:t>施策を連動させながらゴール達成を目指そう</a:t>
            </a:r>
            <a:endParaRPr kumimoji="1" lang="en-US" altLang="ja-JP" sz="1800" b="1" i="0" u="none" strike="noStrike" kern="0" cap="none" spc="0" normalizeH="0" baseline="0" noProof="0" dirty="0">
              <a:ln>
                <a:noFill/>
              </a:ln>
              <a:solidFill>
                <a:srgbClr val="FFFFFF"/>
              </a:solidFill>
              <a:effectLst/>
              <a:uLnTx/>
              <a:uFillTx/>
              <a:latin typeface="Yu Gothic UI" panose="020B0500000000000000" pitchFamily="50" charset="-128"/>
              <a:ea typeface="Yu Gothic UI" panose="020B0500000000000000" pitchFamily="50" charset="-128"/>
              <a:cs typeface="+mj-cs"/>
            </a:endParaRPr>
          </a:p>
        </p:txBody>
      </p:sp>
      <p:graphicFrame>
        <p:nvGraphicFramePr>
          <p:cNvPr id="21" name="表 21">
            <a:extLst>
              <a:ext uri="{FF2B5EF4-FFF2-40B4-BE49-F238E27FC236}">
                <a16:creationId xmlns:a16="http://schemas.microsoft.com/office/drawing/2014/main" xmlns="" id="{E4409C0B-9EF0-DF5A-B50E-7EA43092215F}"/>
              </a:ext>
            </a:extLst>
          </p:cNvPr>
          <p:cNvGraphicFramePr>
            <a:graphicFrameLocks noGrp="1"/>
          </p:cNvGraphicFramePr>
          <p:nvPr>
            <p:extLst>
              <p:ext uri="{D42A27DB-BD31-4B8C-83A1-F6EECF244321}">
                <p14:modId xmlns:p14="http://schemas.microsoft.com/office/powerpoint/2010/main" val="3609145735"/>
              </p:ext>
            </p:extLst>
          </p:nvPr>
        </p:nvGraphicFramePr>
        <p:xfrm>
          <a:off x="143508" y="1772816"/>
          <a:ext cx="8856984" cy="4818462"/>
        </p:xfrm>
        <a:graphic>
          <a:graphicData uri="http://schemas.openxmlformats.org/drawingml/2006/table">
            <a:tbl>
              <a:tblPr firstRow="1" bandRow="1">
                <a:tableStyleId>{5C22544A-7EE6-4342-B048-85BDC9FD1C3A}</a:tableStyleId>
              </a:tblPr>
              <a:tblGrid>
                <a:gridCol w="1438894">
                  <a:extLst>
                    <a:ext uri="{9D8B030D-6E8A-4147-A177-3AD203B41FA5}">
                      <a16:colId xmlns:a16="http://schemas.microsoft.com/office/drawing/2014/main" xmlns="" val="962587068"/>
                    </a:ext>
                  </a:extLst>
                </a:gridCol>
                <a:gridCol w="7418090">
                  <a:extLst>
                    <a:ext uri="{9D8B030D-6E8A-4147-A177-3AD203B41FA5}">
                      <a16:colId xmlns:a16="http://schemas.microsoft.com/office/drawing/2014/main" xmlns="" val="2224904585"/>
                    </a:ext>
                  </a:extLst>
                </a:gridCol>
              </a:tblGrid>
              <a:tr h="648072">
                <a:tc>
                  <a:txBody>
                    <a:bodyPr/>
                    <a:lstStyle/>
                    <a:p>
                      <a:pPr algn="ctr"/>
                      <a:r>
                        <a:rPr kumimoji="1" lang="ja-JP" altLang="en-US" sz="1500" b="1" dirty="0">
                          <a:solidFill>
                            <a:srgbClr val="002060"/>
                          </a:solidFill>
                          <a:latin typeface="Yu Gothic UI" panose="020B0500000000000000" pitchFamily="50" charset="-128"/>
                          <a:ea typeface="Yu Gothic UI" panose="020B0500000000000000" pitchFamily="50" charset="-128"/>
                        </a:rPr>
                        <a:t>目的</a:t>
                      </a:r>
                      <a:endParaRPr kumimoji="1" lang="en-US" altLang="ja-JP" sz="1500" b="1" dirty="0">
                        <a:solidFill>
                          <a:srgbClr val="002060"/>
                        </a:solidFill>
                        <a:latin typeface="Yu Gothic UI" panose="020B0500000000000000" pitchFamily="50" charset="-128"/>
                        <a:ea typeface="Yu Gothic UI" panose="020B0500000000000000" pitchFamily="50" charset="-128"/>
                      </a:endParaRPr>
                    </a:p>
                    <a:p>
                      <a:pPr algn="ctr"/>
                      <a:r>
                        <a:rPr kumimoji="1" lang="ja-JP" altLang="en-US" sz="1500" b="1" dirty="0">
                          <a:solidFill>
                            <a:srgbClr val="002060"/>
                          </a:solidFill>
                          <a:latin typeface="Yu Gothic UI" panose="020B0500000000000000" pitchFamily="50" charset="-128"/>
                          <a:ea typeface="Yu Gothic UI" panose="020B0500000000000000" pitchFamily="50" charset="-128"/>
                        </a:rPr>
                        <a:t>（ゴール）</a:t>
                      </a:r>
                      <a:endParaRPr kumimoji="1" lang="en-US" altLang="ja-JP" sz="1500" b="1" dirty="0">
                        <a:solidFill>
                          <a:srgbClr val="002060"/>
                        </a:solidFill>
                        <a:latin typeface="Yu Gothic UI" panose="020B0500000000000000" pitchFamily="50" charset="-128"/>
                        <a:ea typeface="Yu Gothic UI" panose="020B0500000000000000" pitchFamily="50" charset="-128"/>
                      </a:endParaRPr>
                    </a:p>
                  </a:txBody>
                  <a:tcPr anchor="ctr">
                    <a:lnL w="381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0070C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tc>
                  <a:txBody>
                    <a:bodyPr/>
                    <a:lstStyle/>
                    <a:p>
                      <a:pPr marL="92075" indent="-92075">
                        <a:buFont typeface="Wingdings" panose="05000000000000000000" pitchFamily="2" charset="2"/>
                        <a:buNone/>
                      </a:pPr>
                      <a:r>
                        <a:rPr kumimoji="1" lang="ja-JP" altLang="en-US" sz="1500" b="0" dirty="0">
                          <a:solidFill>
                            <a:srgbClr val="002060"/>
                          </a:solidFill>
                          <a:latin typeface="Yu Gothic UI" panose="020B0500000000000000" pitchFamily="50" charset="-128"/>
                          <a:ea typeface="Yu Gothic UI" panose="020B0500000000000000" pitchFamily="50" charset="-128"/>
                        </a:rPr>
                        <a:t>・認知機能の低下とそれに伴う生活障害に早期に気づき、関係者につなぎ、関係者が集まってケア方針を立て、それぞれが対策を実行することで、当事者が送りたい生活の維持を図ること。</a:t>
                      </a:r>
                      <a:endParaRPr kumimoji="1" lang="en-US" altLang="ja-JP" sz="1500" b="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38100" cap="flat" cmpd="sng" algn="ctr">
                      <a:solidFill>
                        <a:srgbClr val="0070C0"/>
                      </a:solidFill>
                      <a:prstDash val="solid"/>
                      <a:round/>
                      <a:headEnd type="none" w="med" len="med"/>
                      <a:tailEnd type="none" w="med" len="med"/>
                    </a:lnR>
                    <a:lnT w="38100" cap="flat" cmpd="sng" algn="ctr">
                      <a:solidFill>
                        <a:srgbClr val="0070C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xmlns="" val="4169323668"/>
                  </a:ext>
                </a:extLst>
              </a:tr>
              <a:tr h="1333510">
                <a:tc>
                  <a:txBody>
                    <a:bodyPr/>
                    <a:lstStyle/>
                    <a:p>
                      <a:pPr algn="ctr"/>
                      <a:r>
                        <a:rPr kumimoji="1" lang="ja-JP" altLang="en-US" sz="1500" b="1" dirty="0">
                          <a:solidFill>
                            <a:srgbClr val="002060"/>
                          </a:solidFill>
                          <a:latin typeface="Yu Gothic UI" panose="020B0500000000000000" pitchFamily="50" charset="-128"/>
                          <a:ea typeface="Yu Gothic UI" panose="020B0500000000000000" pitchFamily="50" charset="-128"/>
                        </a:rPr>
                        <a:t>目的を達成するために</a:t>
                      </a:r>
                      <a:endParaRPr kumimoji="1" lang="en-US" altLang="ja-JP" sz="1500" b="1" dirty="0">
                        <a:solidFill>
                          <a:srgbClr val="002060"/>
                        </a:solidFill>
                        <a:latin typeface="Yu Gothic UI" panose="020B0500000000000000" pitchFamily="50" charset="-128"/>
                        <a:ea typeface="Yu Gothic UI" panose="020B0500000000000000" pitchFamily="50" charset="-128"/>
                      </a:endParaRPr>
                    </a:p>
                    <a:p>
                      <a:pPr algn="ctr"/>
                      <a:r>
                        <a:rPr kumimoji="1" lang="ja-JP" altLang="en-US" sz="1500" b="1" dirty="0">
                          <a:solidFill>
                            <a:srgbClr val="002060"/>
                          </a:solidFill>
                          <a:latin typeface="Yu Gothic UI" panose="020B0500000000000000" pitchFamily="50" charset="-128"/>
                          <a:ea typeface="Yu Gothic UI" panose="020B0500000000000000" pitchFamily="50" charset="-128"/>
                        </a:rPr>
                        <a:t>必要な要素</a:t>
                      </a:r>
                    </a:p>
                  </a:txBody>
                  <a:tcPr anchor="ctr">
                    <a:lnL w="381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0070C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tc>
                  <a:txBody>
                    <a:bodyPr/>
                    <a:lstStyle/>
                    <a:p>
                      <a:pPr marL="182563" indent="-182563">
                        <a:buFont typeface="+mj-lt"/>
                        <a:buAutoNum type="alphaLcPeriod"/>
                      </a:pPr>
                      <a:r>
                        <a:rPr kumimoji="1" lang="ja-JP" altLang="en-US" sz="1500" dirty="0">
                          <a:solidFill>
                            <a:srgbClr val="002060"/>
                          </a:solidFill>
                          <a:latin typeface="Yu Gothic UI" panose="020B0500000000000000" pitchFamily="50" charset="-128"/>
                          <a:ea typeface="Yu Gothic UI" panose="020B0500000000000000" pitchFamily="50" charset="-128"/>
                        </a:rPr>
                        <a:t>早期に気づくための場や人がいる</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182563" indent="-182563">
                        <a:buFont typeface="+mj-lt"/>
                        <a:buAutoNum type="alphaLcPeriod"/>
                      </a:pPr>
                      <a:r>
                        <a:rPr kumimoji="1" lang="ja-JP" altLang="en-US" sz="1500" dirty="0">
                          <a:solidFill>
                            <a:srgbClr val="002060"/>
                          </a:solidFill>
                          <a:latin typeface="Yu Gothic UI" panose="020B0500000000000000" pitchFamily="50" charset="-128"/>
                          <a:ea typeface="Yu Gothic UI" panose="020B0500000000000000" pitchFamily="50" charset="-128"/>
                        </a:rPr>
                        <a:t>早期に気づいた人が、つなぎ先（地域包括支援センターなど）を知っている</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182563" indent="-182563">
                        <a:buFont typeface="+mj-lt"/>
                        <a:buAutoNum type="alphaLcPeriod"/>
                      </a:pPr>
                      <a:r>
                        <a:rPr kumimoji="1" lang="ja-JP" altLang="en-US" sz="1500" dirty="0">
                          <a:solidFill>
                            <a:srgbClr val="002060"/>
                          </a:solidFill>
                          <a:latin typeface="Yu Gothic UI" panose="020B0500000000000000" pitchFamily="50" charset="-128"/>
                          <a:ea typeface="Yu Gothic UI" panose="020B0500000000000000" pitchFamily="50" charset="-128"/>
                        </a:rPr>
                        <a:t>つなぎ先の担当者が、関係者を招集する</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182563" indent="-182563">
                        <a:buFont typeface="+mj-lt"/>
                        <a:buAutoNum type="alphaLcPeriod"/>
                      </a:pPr>
                      <a:r>
                        <a:rPr kumimoji="1" lang="ja-JP" altLang="en-US" sz="1500" dirty="0">
                          <a:solidFill>
                            <a:srgbClr val="002060"/>
                          </a:solidFill>
                          <a:latin typeface="Yu Gothic UI" panose="020B0500000000000000" pitchFamily="50" charset="-128"/>
                          <a:ea typeface="Yu Gothic UI" panose="020B0500000000000000" pitchFamily="50" charset="-128"/>
                        </a:rPr>
                        <a:t>担当者と関係者でケア方針を検討する</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182563" indent="-182563">
                        <a:buFont typeface="+mj-lt"/>
                        <a:buAutoNum type="alphaLcPeriod"/>
                      </a:pPr>
                      <a:r>
                        <a:rPr kumimoji="1" lang="ja-JP" altLang="en-US" sz="1500" dirty="0">
                          <a:solidFill>
                            <a:srgbClr val="002060"/>
                          </a:solidFill>
                          <a:latin typeface="Yu Gothic UI" panose="020B0500000000000000" pitchFamily="50" charset="-128"/>
                          <a:ea typeface="Yu Gothic UI" panose="020B0500000000000000" pitchFamily="50" charset="-128"/>
                        </a:rPr>
                        <a:t>それぞれが役割を実行する</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182563" indent="-182563">
                        <a:buFont typeface="+mj-lt"/>
                        <a:buAutoNum type="alphaLcPeriod"/>
                      </a:pPr>
                      <a:r>
                        <a:rPr kumimoji="1" lang="ja-JP" altLang="en-US" sz="1500" dirty="0">
                          <a:solidFill>
                            <a:srgbClr val="002060"/>
                          </a:solidFill>
                          <a:latin typeface="Yu Gothic UI" panose="020B0500000000000000" pitchFamily="50" charset="-128"/>
                          <a:ea typeface="Yu Gothic UI" panose="020B0500000000000000" pitchFamily="50" charset="-128"/>
                        </a:rPr>
                        <a:t>担当者が経過観察、モニタリングを行いながら、必要に応じて関係者を再度招集する。</a:t>
                      </a:r>
                    </a:p>
                  </a:txBody>
                  <a:tcPr anchor="ctr">
                    <a:lnL w="12700" cap="flat" cmpd="sng" algn="ctr">
                      <a:solidFill>
                        <a:srgbClr val="002060"/>
                      </a:solidFill>
                      <a:prstDash val="solid"/>
                      <a:round/>
                      <a:headEnd type="none" w="med" len="med"/>
                      <a:tailEnd type="none" w="med" len="med"/>
                    </a:lnL>
                    <a:lnR w="38100" cap="flat" cmpd="sng" algn="ctr">
                      <a:solidFill>
                        <a:srgbClr val="0070C0"/>
                      </a:solidFill>
                      <a:prstDash val="solid"/>
                      <a:round/>
                      <a:headEnd type="none" w="med" len="med"/>
                      <a:tailEnd type="none" w="med" len="med"/>
                    </a:lnR>
                    <a:lnT w="38100" cap="flat" cmpd="sng" algn="ctr">
                      <a:solidFill>
                        <a:srgbClr val="0070C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xmlns="" val="906961853"/>
                  </a:ext>
                </a:extLst>
              </a:tr>
              <a:tr h="902450">
                <a:tc>
                  <a:txBody>
                    <a:bodyPr/>
                    <a:lstStyle/>
                    <a:p>
                      <a:pPr algn="ctr"/>
                      <a:r>
                        <a:rPr kumimoji="1" lang="ja-JP" altLang="en-US" sz="1500" b="1" dirty="0">
                          <a:solidFill>
                            <a:srgbClr val="002060"/>
                          </a:solidFill>
                          <a:latin typeface="Yu Gothic UI" panose="020B0500000000000000" pitchFamily="50" charset="-128"/>
                          <a:ea typeface="Yu Gothic UI" panose="020B0500000000000000" pitchFamily="50" charset="-128"/>
                        </a:rPr>
                        <a:t>要素</a:t>
                      </a:r>
                      <a:r>
                        <a:rPr kumimoji="1" lang="en-US" altLang="ja-JP" sz="1500" b="1" dirty="0">
                          <a:solidFill>
                            <a:srgbClr val="002060"/>
                          </a:solidFill>
                          <a:latin typeface="Yu Gothic UI" panose="020B0500000000000000" pitchFamily="50" charset="-128"/>
                          <a:ea typeface="Yu Gothic UI" panose="020B0500000000000000" pitchFamily="50" charset="-128"/>
                        </a:rPr>
                        <a:t>a</a:t>
                      </a:r>
                    </a:p>
                    <a:p>
                      <a:pPr algn="ctr"/>
                      <a:r>
                        <a:rPr kumimoji="1" lang="ja-JP" altLang="en-US" sz="1500" b="1" dirty="0">
                          <a:solidFill>
                            <a:srgbClr val="002060"/>
                          </a:solidFill>
                          <a:latin typeface="Yu Gothic UI" panose="020B0500000000000000" pitchFamily="50" charset="-128"/>
                          <a:ea typeface="Yu Gothic UI" panose="020B0500000000000000" pitchFamily="50" charset="-128"/>
                        </a:rPr>
                        <a:t>誰</a:t>
                      </a:r>
                      <a:r>
                        <a:rPr kumimoji="1" lang="ja-JP" altLang="en-US" sz="1500" b="1">
                          <a:solidFill>
                            <a:srgbClr val="002060"/>
                          </a:solidFill>
                          <a:latin typeface="Yu Gothic UI" panose="020B0500000000000000" pitchFamily="50" charset="-128"/>
                          <a:ea typeface="Yu Gothic UI" panose="020B0500000000000000" pitchFamily="50" charset="-128"/>
                        </a:rPr>
                        <a:t>が／どうやって気づく？</a:t>
                      </a:r>
                      <a:endParaRPr kumimoji="1" lang="ja-JP" altLang="en-US" sz="1500" b="1" dirty="0">
                        <a:solidFill>
                          <a:srgbClr val="002060"/>
                        </a:solidFill>
                        <a:latin typeface="Yu Gothic UI" panose="020B0500000000000000" pitchFamily="50" charset="-128"/>
                        <a:ea typeface="Yu Gothic UI" panose="020B0500000000000000" pitchFamily="50" charset="-128"/>
                      </a:endParaRPr>
                    </a:p>
                  </a:txBody>
                  <a:tcPr anchor="ctr">
                    <a:lnL w="381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0070C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38100" cap="flat" cmpd="sng" algn="ctr">
                      <a:solidFill>
                        <a:srgbClr val="0070C0"/>
                      </a:solidFill>
                      <a:prstDash val="solid"/>
                      <a:round/>
                      <a:headEnd type="none" w="med" len="med"/>
                      <a:tailEnd type="none" w="med" len="med"/>
                    </a:lnR>
                    <a:lnT w="38100" cap="flat" cmpd="sng" algn="ctr">
                      <a:solidFill>
                        <a:srgbClr val="0070C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xmlns="" val="2570239231"/>
                  </a:ext>
                </a:extLst>
              </a:tr>
              <a:tr h="902450">
                <a:tc>
                  <a:txBody>
                    <a:bodyPr/>
                    <a:lstStyle/>
                    <a:p>
                      <a:pPr algn="ctr"/>
                      <a:r>
                        <a:rPr kumimoji="1" lang="ja-JP" altLang="en-US" sz="1500" b="1" dirty="0">
                          <a:solidFill>
                            <a:srgbClr val="002060"/>
                          </a:solidFill>
                          <a:latin typeface="Yu Gothic UI" panose="020B0500000000000000" pitchFamily="50" charset="-128"/>
                          <a:ea typeface="Yu Gothic UI" panose="020B0500000000000000" pitchFamily="50" charset="-128"/>
                        </a:rPr>
                        <a:t>要素</a:t>
                      </a:r>
                      <a:r>
                        <a:rPr kumimoji="1" lang="en-US" altLang="ja-JP" sz="1500" b="1" dirty="0">
                          <a:solidFill>
                            <a:srgbClr val="002060"/>
                          </a:solidFill>
                          <a:latin typeface="Yu Gothic UI" panose="020B0500000000000000" pitchFamily="50" charset="-128"/>
                          <a:ea typeface="Yu Gothic UI" panose="020B0500000000000000" pitchFamily="50" charset="-128"/>
                        </a:rPr>
                        <a:t>b</a:t>
                      </a:r>
                    </a:p>
                    <a:p>
                      <a:pPr algn="ctr"/>
                      <a:r>
                        <a:rPr kumimoji="1" lang="ja-JP" altLang="en-US" sz="1500" b="1" dirty="0">
                          <a:solidFill>
                            <a:srgbClr val="002060"/>
                          </a:solidFill>
                          <a:latin typeface="Yu Gothic UI" panose="020B0500000000000000" pitchFamily="50" charset="-128"/>
                          <a:ea typeface="Yu Gothic UI" panose="020B0500000000000000" pitchFamily="50" charset="-128"/>
                        </a:rPr>
                        <a:t>どこ／誰に　　つなぐ？</a:t>
                      </a:r>
                    </a:p>
                  </a:txBody>
                  <a:tcPr anchor="ctr">
                    <a:lnL w="381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0070C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38100" cap="flat" cmpd="sng" algn="ctr">
                      <a:solidFill>
                        <a:srgbClr val="0070C0"/>
                      </a:solidFill>
                      <a:prstDash val="solid"/>
                      <a:round/>
                      <a:headEnd type="none" w="med" len="med"/>
                      <a:tailEnd type="none" w="med" len="med"/>
                    </a:lnR>
                    <a:lnT w="38100" cap="flat" cmpd="sng" algn="ctr">
                      <a:solidFill>
                        <a:srgbClr val="0070C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xmlns="" val="3861866523"/>
                  </a:ext>
                </a:extLst>
              </a:tr>
              <a:tr h="902450">
                <a:tc>
                  <a:txBody>
                    <a:bodyPr/>
                    <a:lstStyle/>
                    <a:p>
                      <a:pPr algn="ctr"/>
                      <a:r>
                        <a:rPr kumimoji="1" lang="ja-JP" altLang="en-US" sz="1500" b="1" dirty="0">
                          <a:solidFill>
                            <a:srgbClr val="002060"/>
                          </a:solidFill>
                          <a:latin typeface="Yu Gothic UI" panose="020B0500000000000000" pitchFamily="50" charset="-128"/>
                          <a:ea typeface="Yu Gothic UI" panose="020B0500000000000000" pitchFamily="50" charset="-128"/>
                        </a:rPr>
                        <a:t>要素</a:t>
                      </a:r>
                      <a:r>
                        <a:rPr kumimoji="1" lang="en-US" altLang="ja-JP" sz="1500" b="1" dirty="0">
                          <a:solidFill>
                            <a:srgbClr val="002060"/>
                          </a:solidFill>
                          <a:latin typeface="Yu Gothic UI" panose="020B0500000000000000" pitchFamily="50" charset="-128"/>
                          <a:ea typeface="Yu Gothic UI" panose="020B0500000000000000" pitchFamily="50" charset="-128"/>
                        </a:rPr>
                        <a:t>c</a:t>
                      </a:r>
                    </a:p>
                    <a:p>
                      <a:pPr algn="ctr"/>
                      <a:r>
                        <a:rPr kumimoji="1" lang="ja-JP" altLang="en-US" sz="1500" b="1" dirty="0">
                          <a:solidFill>
                            <a:srgbClr val="002060"/>
                          </a:solidFill>
                          <a:latin typeface="Yu Gothic UI" panose="020B0500000000000000" pitchFamily="50" charset="-128"/>
                          <a:ea typeface="Yu Gothic UI" panose="020B0500000000000000" pitchFamily="50" charset="-128"/>
                        </a:rPr>
                        <a:t>誰が誰をどうやって招集する？</a:t>
                      </a:r>
                    </a:p>
                  </a:txBody>
                  <a:tcPr anchor="ctr">
                    <a:lnL w="381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0070C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38100" cap="flat" cmpd="sng" algn="ctr">
                      <a:solidFill>
                        <a:srgbClr val="0070C0"/>
                      </a:solidFill>
                      <a:prstDash val="solid"/>
                      <a:round/>
                      <a:headEnd type="none" w="med" len="med"/>
                      <a:tailEnd type="none" w="med" len="med"/>
                    </a:lnR>
                    <a:lnT w="38100" cap="flat" cmpd="sng" algn="ctr">
                      <a:solidFill>
                        <a:srgbClr val="0070C0"/>
                      </a:solidFill>
                      <a:prstDash val="solid"/>
                      <a:round/>
                      <a:headEnd type="none" w="med" len="med"/>
                      <a:tailEnd type="none" w="med" len="med"/>
                    </a:lnT>
                    <a:lnB w="381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xmlns="" val="2226292280"/>
                  </a:ext>
                </a:extLst>
              </a:tr>
            </a:tbl>
          </a:graphicData>
        </a:graphic>
      </p:graphicFrame>
    </p:spTree>
    <p:extLst>
      <p:ext uri="{BB962C8B-B14F-4D97-AF65-F5344CB8AC3E}">
        <p14:creationId xmlns:p14="http://schemas.microsoft.com/office/powerpoint/2010/main" val="782750850"/>
      </p:ext>
    </p:extLst>
  </p:cSld>
  <p:clrMapOvr>
    <a:masterClrMapping/>
  </p:clrMapOvr>
</p:sld>
</file>

<file path=ppt/theme/theme1.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6E4063EE4399C4D8EE39D73738A7EDA" ma:contentTypeVersion="15" ma:contentTypeDescription="新しいドキュメントを作成します。" ma:contentTypeScope="" ma:versionID="477fca6a532cc565396481c44250df0e">
  <xsd:schema xmlns:xsd="http://www.w3.org/2001/XMLSchema" xmlns:xs="http://www.w3.org/2001/XMLSchema" xmlns:p="http://schemas.microsoft.com/office/2006/metadata/properties" xmlns:ns2="f29528da-bb0e-4d43-b4eb-2ebb5ff6face" xmlns:ns3="4153d53b-73cb-4c59-a275-44a3ee7fc5cc" targetNamespace="http://schemas.microsoft.com/office/2006/metadata/properties" ma:root="true" ma:fieldsID="b84b061b830ffcb4403067fe1fa54e8a" ns2:_="" ns3:_="">
    <xsd:import namespace="f29528da-bb0e-4d43-b4eb-2ebb5ff6face"/>
    <xsd:import namespace="4153d53b-73cb-4c59-a275-44a3ee7fc5c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9528da-bb0e-4d43-b4eb-2ebb5ff6face"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f6206a2f-8551-46fa-b8c4-d379099fa50c}" ma:internalName="TaxCatchAll" ma:showField="CatchAllData" ma:web="f29528da-bb0e-4d43-b4eb-2ebb5ff6fac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153d53b-73cb-4c59-a275-44a3ee7fc5c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a505cda0-ed64-468c-a1ca-9a2edd742a6e"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15C8F1-9B43-4648-8312-3FAEE947797C}"/>
</file>

<file path=customXml/itemProps2.xml><?xml version="1.0" encoding="utf-8"?>
<ds:datastoreItem xmlns:ds="http://schemas.openxmlformats.org/officeDocument/2006/customXml" ds:itemID="{40EEE960-32AE-4B1E-958D-C2C793304DFB}"/>
</file>

<file path=docProps/app.xml><?xml version="1.0" encoding="utf-8"?>
<Properties xmlns="http://schemas.openxmlformats.org/officeDocument/2006/extended-properties" xmlns:vt="http://schemas.openxmlformats.org/officeDocument/2006/docPropsVTypes">
  <TotalTime>13986</TotalTime>
  <Words>271</Words>
  <Application>Microsoft Office PowerPoint</Application>
  <PresentationFormat>画面に合わせる (4:3)</PresentationFormat>
  <Paragraphs>29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Yu Gothic UI</vt:lpstr>
      <vt:lpstr>Arial</vt:lpstr>
      <vt:lpstr>Calibri</vt:lpstr>
      <vt:lpstr>Times New Roman</vt:lpstr>
      <vt:lpstr>Wingdings</vt:lpstr>
      <vt:lpstr>1_標準デザイン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jmari</dc:creator>
  <cp:lastModifiedBy>東京法規出版</cp:lastModifiedBy>
  <cp:revision>862</cp:revision>
  <cp:lastPrinted>2015-09-16T05:53:41Z</cp:lastPrinted>
  <dcterms:created xsi:type="dcterms:W3CDTF">2011-05-16T01:54:08Z</dcterms:created>
  <dcterms:modified xsi:type="dcterms:W3CDTF">2024-03-06T07:31:28Z</dcterms:modified>
</cp:coreProperties>
</file>